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5465" autoAdjust="0"/>
  </p:normalViewPr>
  <p:slideViewPr>
    <p:cSldViewPr snapToGrid="0">
      <p:cViewPr varScale="1">
        <p:scale>
          <a:sx n="70" d="100"/>
          <a:sy n="70" d="100"/>
        </p:scale>
        <p:origin x="6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13849</TotalTime>
  <Words>1556</Words>
  <Application>Microsoft Office PowerPoint</Application>
  <PresentationFormat>Ευρεία οθόνη</PresentationFormat>
  <Paragraphs>254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Garamond</vt:lpstr>
      <vt:lpstr>MgGaramond-Bold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Διαπανεπιστημιακό Διατμηματικό  Πρόγραμμα Μεταπτυχιακών Σπουδών «Τοπική και Περιφερειακή Ανάπτυξη και Αυτοδιοίκηση»</dc:title>
  <dc:creator>Michael</dc:creator>
  <cp:lastModifiedBy>Michael</cp:lastModifiedBy>
  <cp:revision>140</cp:revision>
  <dcterms:created xsi:type="dcterms:W3CDTF">2016-12-05T17:46:37Z</dcterms:created>
  <dcterms:modified xsi:type="dcterms:W3CDTF">2019-04-14T19:09:41Z</dcterms:modified>
</cp:coreProperties>
</file>